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56" r:id="rId3"/>
    <p:sldId id="271" r:id="rId4"/>
    <p:sldId id="273" r:id="rId5"/>
    <p:sldId id="272" r:id="rId6"/>
    <p:sldId id="27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556BE-A25E-4E9A-BA0A-C2D6035B04C0}" v="1" dt="2024-07-22T13:19:41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ntrolunion.pl/asc-co-to-jest-co-obejmuje-jakie-daje-korzysci" TargetMode="External"/><Relationship Id="rId4" Type="http://schemas.openxmlformats.org/officeDocument/2006/relationships/hyperlink" Target="https://controlunion.pl/asc-co-to-jest-co-obejmuje-jakie-daje-korzysc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fairr.org/index/company-rank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taste-institute.com/en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t="13330" b="8299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161" y="1517960"/>
            <a:ext cx="2171677" cy="210757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098200" y="3812700"/>
            <a:ext cx="49476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332" y="799562"/>
            <a:ext cx="3067336" cy="7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39" y="2150849"/>
            <a:ext cx="1301647" cy="6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1276" y="2406388"/>
            <a:ext cx="4949228" cy="182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CBA6DFD9-FD5F-0584-288B-598A6B00E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88" y="3265714"/>
            <a:ext cx="1261898" cy="1252943"/>
          </a:xfrm>
          <a:prstGeom prst="rect">
            <a:avLst/>
          </a:prstGeom>
        </p:spPr>
      </p:pic>
      <p:pic>
        <p:nvPicPr>
          <p:cNvPr id="6" name="Obraz 5" descr="Obraz zawierający tekst, symbol, godło, logo&#10;&#10;Opis wygenerowany automatycznie">
            <a:extLst>
              <a:ext uri="{FF2B5EF4-FFF2-40B4-BE49-F238E27FC236}">
                <a16:creationId xmlns:a16="http://schemas.microsoft.com/office/drawing/2014/main" id="{67756A84-9F0B-B7C5-9423-7A3A12780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09" y="2150849"/>
            <a:ext cx="958715" cy="1824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t="13330" b="8299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3;p14">
            <a:hlinkClick r:id="rId4"/>
            <a:extLst>
              <a:ext uri="{FF2B5EF4-FFF2-40B4-BE49-F238E27FC236}">
                <a16:creationId xmlns:a16="http://schemas.microsoft.com/office/drawing/2014/main" id="{0C92CDAC-32EE-2E7D-1457-90ED4A72E770}"/>
              </a:ext>
            </a:extLst>
          </p:cNvPr>
          <p:cNvSpPr txBox="1"/>
          <p:nvPr/>
        </p:nvSpPr>
        <p:spPr>
          <a:xfrm>
            <a:off x="436574" y="3117063"/>
            <a:ext cx="8270851" cy="144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</a:pPr>
            <a:r>
              <a:rPr lang="pl-PL" sz="1200" b="1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Łososie MOWI 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mają certyfikat odpowiedzialnej produkcji ASC – niezależnie przyznawany certyfikat najwyżej jakości w hodowli morskiej. Spełniamy ponad 150 restrykcyjnych warunków, takich jak: kontrola jakości wody, odpowiedzialne pozyskiwanie pokarmu, zapobieganie chorobom, oraz przede wszystkim: dobrostan łososi, morza w którym żyją oraz także naszych dostawców i pracowników.</a:t>
            </a:r>
          </a:p>
          <a:p>
            <a:pPr>
              <a:buSzPts val="1200"/>
            </a:pPr>
            <a:endParaRPr lang="pl-PL" sz="12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1200"/>
            </a:pPr>
            <a:endParaRPr lang="pl-PL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  <a:hlinkClick r:id="rId5"/>
            </a:endParaRPr>
          </a:p>
          <a:p>
            <a:pPr>
              <a:buSzPts val="1200"/>
            </a:pPr>
            <a:r>
              <a:rPr lang="pl-PL" sz="12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https://controlunion.pl</a:t>
            </a:r>
            <a:endParaRPr lang="pl-PL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Google Shape;253;p14">
            <a:extLst>
              <a:ext uri="{FF2B5EF4-FFF2-40B4-BE49-F238E27FC236}">
                <a16:creationId xmlns:a16="http://schemas.microsoft.com/office/drawing/2014/main" id="{001E9167-1DB2-7983-E4E8-1BB683133C5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2054" y="750437"/>
            <a:ext cx="2879891" cy="131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t="13330" b="8299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3;p14">
            <a:extLst>
              <a:ext uri="{FF2B5EF4-FFF2-40B4-BE49-F238E27FC236}">
                <a16:creationId xmlns:a16="http://schemas.microsoft.com/office/drawing/2014/main" id="{0C92CDAC-32EE-2E7D-1457-90ED4A72E770}"/>
              </a:ext>
            </a:extLst>
          </p:cNvPr>
          <p:cNvSpPr txBox="1"/>
          <p:nvPr/>
        </p:nvSpPr>
        <p:spPr>
          <a:xfrm>
            <a:off x="436574" y="3117063"/>
            <a:ext cx="8270851" cy="1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pl-PL" sz="1200" b="0" i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Piąty 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rok z rzędu firma </a:t>
            </a:r>
            <a:r>
              <a:rPr lang="pl-PL" sz="1200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Mowi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została uznana za najbardziej zrównoważonego producenta białek w rankingu </a:t>
            </a:r>
            <a:r>
              <a:rPr lang="pl-PL" sz="1200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Coller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FAIRR Protein Producer Index.</a:t>
            </a:r>
          </a:p>
          <a:p>
            <a:pPr algn="l"/>
            <a:r>
              <a:rPr lang="pl-PL" sz="1200" b="0" i="0" u="none" strike="noStrike" dirty="0">
                <a:solidFill>
                  <a:srgbClr val="0097A7"/>
                </a:solidFill>
                <a:effectLst/>
                <a:latin typeface="Century Gothic" panose="020B0502020202020204" pitchFamily="34" charset="0"/>
                <a:hlinkClick r:id="rId4"/>
              </a:rPr>
              <a:t>Indeks Producentów Białka </a:t>
            </a:r>
            <a:r>
              <a:rPr lang="pl-PL" sz="1200" b="0" i="0" u="none" strike="noStrike" dirty="0" err="1">
                <a:solidFill>
                  <a:srgbClr val="0097A7"/>
                </a:solidFill>
                <a:effectLst/>
                <a:latin typeface="Century Gothic" panose="020B0502020202020204" pitchFamily="34" charset="0"/>
                <a:hlinkClick r:id="rId4"/>
              </a:rPr>
              <a:t>Coller</a:t>
            </a:r>
            <a:r>
              <a:rPr lang="pl-PL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/>
              </a:rPr>
              <a:t> FAIRR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/>
              </a:rPr>
              <a:t> </a:t>
            </a:r>
            <a:r>
              <a:rPr lang="pl-PL" sz="12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to najbardziej szczegółowa ocena największych producentów mięsa, nabiału i ryb hodowlanych na świecie. Rankingi każdej z 60 ocenianych firm są ustalane na podstawie oceny ryzyka i szans w oparciu o kryteria środowiskowe, społeczne i związane z zarządzaniem, w tym emisję gazów cieplarnianych, wylesianie i bezpieczeństwo żywności.</a:t>
            </a:r>
          </a:p>
          <a:p>
            <a:pPr>
              <a:buSzPts val="1200"/>
            </a:pPr>
            <a:endParaRPr lang="pl-PL" sz="1200" b="0" i="0" u="none" strike="noStrike" cap="none" dirty="0">
              <a:solidFill>
                <a:schemeClr val="bg1"/>
              </a:solidFill>
              <a:latin typeface="century-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Obraz 3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65EEBE74-DCB9-7CCE-AA9E-F59F43CF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059" y="558261"/>
            <a:ext cx="2027879" cy="20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1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t="13330" b="8299"/>
          <a:stretch/>
        </p:blipFill>
        <p:spPr>
          <a:xfrm>
            <a:off x="0" y="-8994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098200" y="3812700"/>
            <a:ext cx="49476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3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243;p14">
            <a:extLst>
              <a:ext uri="{FF2B5EF4-FFF2-40B4-BE49-F238E27FC236}">
                <a16:creationId xmlns:a16="http://schemas.microsoft.com/office/drawing/2014/main" id="{697A0877-DD24-2797-A0BE-FAA4F90E51D2}"/>
              </a:ext>
            </a:extLst>
          </p:cNvPr>
          <p:cNvSpPr txBox="1"/>
          <p:nvPr/>
        </p:nvSpPr>
        <p:spPr>
          <a:xfrm>
            <a:off x="436574" y="3117063"/>
            <a:ext cx="8270851" cy="1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pl-PL" sz="1200" b="1" kern="1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Taste</a:t>
            </a:r>
            <a:r>
              <a:rPr lang="pl-PL" sz="1200" b="1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b="1" kern="1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pl-PL" sz="1200" b="1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światowym liderem w ocenie i certyfikacji żywności i napojów przez profesjonalnych szefów kuchni i </a:t>
            </a:r>
            <a:r>
              <a:rPr lang="pl-PL" sz="1200" kern="1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sommelierów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 skład jury wchodzą główni </a:t>
            </a:r>
            <a:r>
              <a:rPr lang="pl-PL" sz="1200" kern="1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sommelierzy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czołowi szefowie kuchni z restauracji wyróżnionych gwiazdkami Michelin z całej Europy.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 świeży łosoś MOWI </a:t>
            </a:r>
            <a:r>
              <a:rPr lang="pl-PL" sz="1200" kern="10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Supreme</a:t>
            </a: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otrzymał najwyższą 3*** nagrodę jakości, co jest potwierdzeniem najlepszego smaku.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kern="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www.taste-institute.com</a:t>
            </a:r>
            <a:endParaRPr lang="pl-PL" sz="1200" kern="1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kern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200"/>
            </a:pPr>
            <a:endParaRPr lang="pl-PL" sz="12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Obraz 3" descr="Obraz zawierający tekst, symbol, godło, logo&#10;&#10;Opis wygenerowany automatycznie">
            <a:extLst>
              <a:ext uri="{FF2B5EF4-FFF2-40B4-BE49-F238E27FC236}">
                <a16:creationId xmlns:a16="http://schemas.microsoft.com/office/drawing/2014/main" id="{B659A115-18DE-00C9-51F6-1CB3BDBF4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43" y="299650"/>
            <a:ext cx="1275711" cy="2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t="13330" b="8299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239175"/>
            <a:ext cx="2895600" cy="6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200</Words>
  <Application>Microsoft Office PowerPoint</Application>
  <PresentationFormat>Pokaz na ekranie (16:9)</PresentationFormat>
  <Paragraphs>9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century-gothic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Gan, Jakub</dc:creator>
  <cp:lastModifiedBy>Gan, Jakub</cp:lastModifiedBy>
  <cp:revision>3</cp:revision>
  <dcterms:modified xsi:type="dcterms:W3CDTF">2025-01-21T12:33:05Z</dcterms:modified>
</cp:coreProperties>
</file>